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wav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08" r:id="rId1"/>
  </p:sldMasterIdLst>
  <p:notesMasterIdLst>
    <p:notesMasterId r:id="rId2"/>
  </p:notesMasterIdLst>
  <p:sldIdLst>
    <p:sldId id="256" r:id="rId3"/>
    <p:sldId id="281" r:id="rId4"/>
    <p:sldId id="278" r:id="rId5"/>
    <p:sldId id="279" r:id="rId6"/>
    <p:sldId id="257" r:id="rId7"/>
    <p:sldId id="261" r:id="rId8"/>
    <p:sldId id="265" r:id="rId9"/>
    <p:sldId id="266" r:id="rId10"/>
    <p:sldId id="282" r:id="rId11"/>
    <p:sldId id="258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2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B2CB-B36C-48FE-A3D0-0D0900DE3664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5FD6A-FC61-42D1-8889-C6B426813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3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FD6A-FC61-42D1-8889-C6B426813A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9271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audio" Target="../media/chimes1.wav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audio" Target="../media/chimes1.wav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9F23-9269-4853-BE5C-0D669A070833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F2E962-AEA3-4B3F-91F2-408BD7B67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9F23-9269-4853-BE5C-0D669A070833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E962-AEA3-4B3F-91F2-408BD7B67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audio" Target="../media/chimes1.wav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1559F23-9269-4853-BE5C-0D669A070833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BF2E962-AEA3-4B3F-91F2-408BD7B67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ransition spd="med">
    <p:dissolve/>
    <p:sndAc>
      <p:stSnd>
        <p:snd r:embed="rId3" name="chimes.wav"/>
      </p:stSnd>
    </p:sndAc>
  </p:transition>
  <p:timing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audio" Target="../media/chimes1.wav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0.jpeg" /><Relationship Id="rId11" Type="http://schemas.openxmlformats.org/officeDocument/2006/relationships/audio" Target="../media/chimes1.wav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jpeg" /><Relationship Id="rId4" Type="http://schemas.openxmlformats.org/officeDocument/2006/relationships/image" Target="../media/image5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17.jpeg" /><Relationship Id="rId8" Type="http://schemas.openxmlformats.org/officeDocument/2006/relationships/image" Target="../media/image18.jpeg" /><Relationship Id="rId9" Type="http://schemas.openxmlformats.org/officeDocument/2006/relationships/image" Target="../media/image1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audio" Target="../media/chimes1.wav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23.wdp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audio" Target="../media/chimes1.wav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.jpeg" /><Relationship Id="rId11" Type="http://schemas.openxmlformats.org/officeDocument/2006/relationships/image" Target="../media/image6.jpeg" /><Relationship Id="rId12" Type="http://schemas.openxmlformats.org/officeDocument/2006/relationships/audio" Target="../media/chimes1.wav" /><Relationship Id="rId2" Type="http://schemas.openxmlformats.org/officeDocument/2006/relationships/image" Target="../media/image24.jpeg" /><Relationship Id="rId3" Type="http://schemas.microsoft.com/office/2007/relationships/hdphoto" Target="../media/image25.wdp" /><Relationship Id="rId4" Type="http://schemas.openxmlformats.org/officeDocument/2006/relationships/image" Target="../media/image26.jpeg" /><Relationship Id="rId5" Type="http://schemas.microsoft.com/office/2007/relationships/hdphoto" Target="../media/image27.wdp" /><Relationship Id="rId6" Type="http://schemas.openxmlformats.org/officeDocument/2006/relationships/image" Target="../media/image28.jpeg" /><Relationship Id="rId7" Type="http://schemas.microsoft.com/office/2007/relationships/hdphoto" Target="../media/image29.wdp" /><Relationship Id="rId8" Type="http://schemas.openxmlformats.org/officeDocument/2006/relationships/image" Target="../media/image30.jpeg" /><Relationship Id="rId9" Type="http://schemas.microsoft.com/office/2007/relationships/hdphoto" Target="../media/image31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8.jpeg" /><Relationship Id="rId11" Type="http://schemas.microsoft.com/office/2007/relationships/hdphoto" Target="../media/image39.wdp" /><Relationship Id="rId12" Type="http://schemas.openxmlformats.org/officeDocument/2006/relationships/image" Target="../media/image40.jpeg" /><Relationship Id="rId13" Type="http://schemas.microsoft.com/office/2007/relationships/hdphoto" Target="../media/image41.wdp" /><Relationship Id="rId14" Type="http://schemas.openxmlformats.org/officeDocument/2006/relationships/audio" Target="../media/chimes1.wav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32.jpeg" /><Relationship Id="rId5" Type="http://schemas.microsoft.com/office/2007/relationships/hdphoto" Target="../media/image33.wdp" /><Relationship Id="rId6" Type="http://schemas.openxmlformats.org/officeDocument/2006/relationships/image" Target="../media/image34.jpeg" /><Relationship Id="rId7" Type="http://schemas.microsoft.com/office/2007/relationships/hdphoto" Target="../media/image35.wdp" /><Relationship Id="rId8" Type="http://schemas.openxmlformats.org/officeDocument/2006/relationships/image" Target="../media/image36.jpeg" /><Relationship Id="rId9" Type="http://schemas.microsoft.com/office/2007/relationships/hdphoto" Target="../media/image37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.jpeg" /><Relationship Id="rId11" Type="http://schemas.openxmlformats.org/officeDocument/2006/relationships/image" Target="../media/image6.jpeg" /><Relationship Id="rId12" Type="http://schemas.openxmlformats.org/officeDocument/2006/relationships/audio" Target="../media/chimes1.wav" /><Relationship Id="rId2" Type="http://schemas.openxmlformats.org/officeDocument/2006/relationships/image" Target="../media/image42.jpeg" /><Relationship Id="rId3" Type="http://schemas.openxmlformats.org/officeDocument/2006/relationships/image" Target="../media/image43.jpeg" /><Relationship Id="rId4" Type="http://schemas.openxmlformats.org/officeDocument/2006/relationships/image" Target="../media/image44.jpeg" /><Relationship Id="rId5" Type="http://schemas.openxmlformats.org/officeDocument/2006/relationships/image" Target="../media/image45.jpeg" /><Relationship Id="rId6" Type="http://schemas.openxmlformats.org/officeDocument/2006/relationships/image" Target="../media/image46.jpeg" /><Relationship Id="rId7" Type="http://schemas.openxmlformats.org/officeDocument/2006/relationships/image" Target="../media/image47.jpeg" /><Relationship Id="rId8" Type="http://schemas.openxmlformats.org/officeDocument/2006/relationships/image" Target="../media/image48.jpeg" /><Relationship Id="rId9" Type="http://schemas.openxmlformats.org/officeDocument/2006/relationships/image" Target="../media/image4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audio" Target="../media/chimes1.wav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Relationship Id="rId7" Type="http://schemas.openxmlformats.org/officeDocument/2006/relationships/image" Target="../media/image53.jpeg" /><Relationship Id="rId8" Type="http://schemas.openxmlformats.org/officeDocument/2006/relationships/image" Target="../media/image54.jpeg" /><Relationship Id="rId9" Type="http://schemas.openxmlformats.org/officeDocument/2006/relationships/image" Target="../media/image5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Relationship Id="rId6" Type="http://schemas.openxmlformats.org/officeDocument/2006/relationships/image" Target="../media/image60.jpeg" /><Relationship Id="rId7" Type="http://schemas.openxmlformats.org/officeDocument/2006/relationships/image" Target="../media/image5.jpeg" /><Relationship Id="rId8" Type="http://schemas.openxmlformats.org/officeDocument/2006/relationships/image" Target="../media/image6.jpeg" /><Relationship Id="rId9" Type="http://schemas.openxmlformats.org/officeDocument/2006/relationships/audio" Target="../media/chimes1.wav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1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audio" Target="../media/chimes1.wav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2.jpeg" /><Relationship Id="rId3" Type="http://schemas.openxmlformats.org/officeDocument/2006/relationships/image" Target="../media/image63.jpeg" /><Relationship Id="rId4" Type="http://schemas.openxmlformats.org/officeDocument/2006/relationships/image" Target="../media/image64.jpeg" /><Relationship Id="rId5" Type="http://schemas.openxmlformats.org/officeDocument/2006/relationships/image" Target="../media/image65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Relationship Id="rId8" Type="http://schemas.openxmlformats.org/officeDocument/2006/relationships/audio" Target="../media/chimes1.wav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audio" Target="../media/chimes1.wav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audio" Target="../media/chimes1.wav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audio" Target="../media/chimes1.wav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audio" Target="../media/chimes1.wav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audio" Target="../media/chimes1.wav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audio" Target="../media/chimes1.wav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audio" Target="../media/chimes1.wav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.jpeg" /><Relationship Id="rId11" Type="http://schemas.openxmlformats.org/officeDocument/2006/relationships/image" Target="../media/image6.jpeg" /><Relationship Id="rId12" Type="http://schemas.openxmlformats.org/officeDocument/2006/relationships/audio" Target="../media/chimes1.wav" /><Relationship Id="rId2" Type="http://schemas.openxmlformats.org/officeDocument/2006/relationships/image" Target="../media/image7.jpeg" /><Relationship Id="rId3" Type="http://schemas.microsoft.com/office/2007/relationships/hdphoto" Target="../media/image8.wdp" /><Relationship Id="rId4" Type="http://schemas.openxmlformats.org/officeDocument/2006/relationships/image" Target="../media/image9.jpeg" /><Relationship Id="rId5" Type="http://schemas.microsoft.com/office/2007/relationships/hdphoto" Target="../media/image10.wdp" /><Relationship Id="rId6" Type="http://schemas.openxmlformats.org/officeDocument/2006/relationships/image" Target="../media/image11.jpeg" /><Relationship Id="rId7" Type="http://schemas.microsoft.com/office/2007/relationships/hdphoto" Target="../media/image12.wdp" /><Relationship Id="rId8" Type="http://schemas.openxmlformats.org/officeDocument/2006/relationships/image" Target="../media/image13.jpeg" /><Relationship Id="rId9" Type="http://schemas.microsoft.com/office/2007/relationships/hdphoto" Target="../media/image14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260649"/>
            <a:ext cx="9001000" cy="2520279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научное общество учащихся</a:t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«НЛО» </a:t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№ 12 отдела образования города Рудного» УОАКО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43856" r="27156" b="2434"/>
          <a:stretch>
            <a:fillRect/>
          </a:stretch>
        </p:blipFill>
        <p:spPr>
          <a:xfrm>
            <a:off x="2814844" y="2564904"/>
            <a:ext cx="3450567" cy="335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856984" cy="539978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ШНОУ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596336" y="5956457"/>
            <a:ext cx="1296144" cy="76699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C:\Users\zavuch-NK\Desktop\огн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79512" y="5877272"/>
            <a:ext cx="1287969" cy="84618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894167"/>
            <a:ext cx="246669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3936" y="3648855"/>
            <a:ext cx="2590909" cy="19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/>
          <a:stretch>
            <a:fillRect/>
          </a:stretch>
        </p:blipFill>
        <p:spPr bwMode="auto">
          <a:xfrm>
            <a:off x="3131840" y="4581128"/>
            <a:ext cx="2438476" cy="183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45" y="3573016"/>
            <a:ext cx="245058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295" y="908720"/>
            <a:ext cx="264452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каз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r="5343"/>
          <a:stretch>
            <a:fillRect/>
          </a:stretch>
        </p:blipFill>
        <p:spPr bwMode="auto">
          <a:xfrm>
            <a:off x="3043958" y="1988840"/>
            <a:ext cx="261818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  <p:sndAc>
      <p:stSnd>
        <p:snd r:embed="rId11" name="chimes.wav"/>
      </p:stSnd>
    </p:sndAc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D:\загрузки\сек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79168"/>
      </p:ext>
    </p:extLst>
  </p:cSld>
  <p:clrMapOvr>
    <a:masterClrMapping/>
  </p:clrMapOvr>
  <p:transition spd="med">
    <p:dissolve/>
    <p:sndAc>
      <p:stSnd>
        <p:snd r:embed="rId3" name="chimes.wav"/>
      </p:stSnd>
    </p:sndAc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52718"/>
            <a:ext cx="8928992" cy="611986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членов ШНОУ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795" y="836712"/>
            <a:ext cx="6275549" cy="589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zavuch-NK\Desktop\огн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79512" y="5877272"/>
            <a:ext cx="1287969" cy="84618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7668344" y="5974487"/>
            <a:ext cx="1296144" cy="76699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63615538"/>
      </p:ext>
    </p:extLst>
  </p:cSld>
  <p:clrMapOvr>
    <a:masterClrMapping/>
  </p:clrMapOvr>
  <p:transition spd="med">
    <p:dissolve/>
    <p:sndAc>
      <p:stSnd>
        <p:snd r:embed="rId6" name="chimes.wav"/>
      </p:stSnd>
    </p:sndAc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467970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ШНОУ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55" y="692696"/>
            <a:ext cx="37923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013" y="692696"/>
            <a:ext cx="38164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573016"/>
            <a:ext cx="3671246" cy="231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0549" y="3632087"/>
            <a:ext cx="3684637" cy="226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zavuch-NK\Desktop\огн.jpg"/>
          <p:cNvPicPr/>
          <p:nvPr/>
        </p:nvPicPr>
        <p:blipFill>
          <a:blip r:embed="rId10"/>
          <a:stretch>
            <a:fillRect/>
          </a:stretch>
        </p:blipFill>
        <p:spPr bwMode="auto">
          <a:xfrm>
            <a:off x="0" y="6011817"/>
            <a:ext cx="1287969" cy="84618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Рисунок 8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7740352" y="5986110"/>
            <a:ext cx="1296144" cy="76699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646211410"/>
      </p:ext>
    </p:extLst>
  </p:cSld>
  <p:clrMapOvr>
    <a:masterClrMapping/>
  </p:clrMapOvr>
  <p:transition spd="med">
    <p:dissolve/>
    <p:sndAc>
      <p:stSnd>
        <p:snd r:embed="rId12" name="chimes.wav"/>
      </p:stSnd>
    </p:sndAc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83994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работы ШНОУ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zavuch-NK\Desktop\огн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" y="6021288"/>
            <a:ext cx="1331640" cy="8367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854401" y="6021288"/>
            <a:ext cx="1296144" cy="8367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C:\Users\Admin\Desktop\грамоты НОУ\WhatsApp Image 2026-05-13 at 10.22.35.jpe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4" t="1134" r="3471" b="7939"/>
          <a:stretch>
            <a:fillRect/>
          </a:stretch>
        </p:blipFill>
        <p:spPr bwMode="auto">
          <a:xfrm>
            <a:off x="285474" y="968124"/>
            <a:ext cx="1728192" cy="255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\Desktop\грамоты НОУ\WhatsApp Image 2026-05-13 at 10.32.46.jpe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020" y="1022867"/>
            <a:ext cx="1800200" cy="255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Admin\Desktop\грамоты НОУ\WhatsApp Image 2026-05-13 at 10.26.56.jpeg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" t="2943" r="3189"/>
          <a:stretch>
            <a:fillRect/>
          </a:stretch>
        </p:blipFill>
        <p:spPr bwMode="auto">
          <a:xfrm>
            <a:off x="6776023" y="1010379"/>
            <a:ext cx="1770233" cy="2432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Admin\Desktop\грамоты НОУ\WhatsApp Image 2026-05-13 at 10.36.21.jpeg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3808273"/>
            <a:ext cx="1800201" cy="263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47476"/>
            <a:ext cx="1728191" cy="2552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4856042"/>
      </p:ext>
    </p:extLst>
  </p:cSld>
  <p:clrMapOvr>
    <a:masterClrMapping/>
  </p:clrMapOvr>
  <p:transition spd="med">
    <p:dissolve/>
    <p:sndAc>
      <p:stSnd>
        <p:snd r:embed="rId14" name="chimes.wav"/>
      </p:stSnd>
    </p:sndAc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о проведенных мероприятиях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544616"/>
          </a:xfrm>
        </p:spPr>
        <p:txBody>
          <a:bodyPr/>
          <a:lstStyle/>
          <a:p>
            <a:pPr algn="ctr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 Научно-практической конференции</a:t>
            </a:r>
          </a:p>
          <a:p>
            <a:endParaRPr lang="ru-RU"/>
          </a:p>
        </p:txBody>
      </p:sp>
      <p:pic>
        <p:nvPicPr>
          <p:cNvPr id="4" name="Рисунок 3" descr="C:\Users\Admin\AppData\Local\Temp\Rar$DIa0.711\WhatsApp Image 2026-05-12 at 08.31.16 (1)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4259" r="14754" b="40376"/>
          <a:stretch>
            <a:fillRect/>
          </a:stretch>
        </p:blipFill>
        <p:spPr bwMode="auto">
          <a:xfrm>
            <a:off x="3551305" y="1556792"/>
            <a:ext cx="2203372" cy="144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\AppData\Local\Temp\Rar$DIa0.677\WhatsApp Image 2026-05-12 at 08.31.16 (3)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14023" r="13880" b="33391"/>
          <a:stretch>
            <a:fillRect/>
          </a:stretch>
        </p:blipFill>
        <p:spPr bwMode="auto">
          <a:xfrm>
            <a:off x="252786" y="1688586"/>
            <a:ext cx="2580159" cy="165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Admin\AppData\Local\Temp\Rar$DIa0.502\WhatsApp Image 2026-05-12 at 08.31.16 (4)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t="11813" r="2641" b="37914"/>
          <a:stretch>
            <a:fillRect/>
          </a:stretch>
        </p:blipFill>
        <p:spPr bwMode="auto">
          <a:xfrm>
            <a:off x="323528" y="3501008"/>
            <a:ext cx="257889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\AppData\Local\Temp\Rar$DIa0.532\WhatsApp Image 2026-05-12 at 08.31.16 (5)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7"/>
          <a:stretch>
            <a:fillRect/>
          </a:stretch>
        </p:blipFill>
        <p:spPr bwMode="auto">
          <a:xfrm>
            <a:off x="3521695" y="3291390"/>
            <a:ext cx="2419396" cy="179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Admin\AppData\Local\Temp\Rar$DIa0.681\WhatsApp Image 2026-05-12 at 08.31.16 (6)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5795" r="16617" b="22517"/>
          <a:stretch>
            <a:fillRect/>
          </a:stretch>
        </p:blipFill>
        <p:spPr bwMode="auto">
          <a:xfrm>
            <a:off x="6421730" y="3341372"/>
            <a:ext cx="2326734" cy="174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Admin\AppData\Local\Temp\Rar$DIa0.987\WhatsApp Image 2026-05-12 at 08.31.16 (7)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34778" r="10250" b="31933"/>
          <a:stretch>
            <a:fillRect/>
          </a:stretch>
        </p:blipFill>
        <p:spPr bwMode="auto">
          <a:xfrm>
            <a:off x="6097694" y="1694401"/>
            <a:ext cx="2736304" cy="148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60" y="5182928"/>
            <a:ext cx="2736304" cy="146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Admin\AppData\Local\Temp\Rar$DIa0.661\WhatsApp Image 2026-05-12 at 08.31.16 (8).jpe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 b="26403"/>
          <a:stretch>
            <a:fillRect/>
          </a:stretch>
        </p:blipFill>
        <p:spPr bwMode="auto">
          <a:xfrm>
            <a:off x="5220072" y="5262004"/>
            <a:ext cx="2088232" cy="130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Объект 3" descr="C:\Users\zavuch-NK\Desktop\огн.jpg"/>
          <p:cNvPicPr/>
          <p:nvPr/>
        </p:nvPicPr>
        <p:blipFill>
          <a:blip r:embed="rId10"/>
          <a:stretch>
            <a:fillRect/>
          </a:stretch>
        </p:blipFill>
        <p:spPr bwMode="auto">
          <a:xfrm>
            <a:off x="179512" y="5992431"/>
            <a:ext cx="1259631" cy="77787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Рисунок 12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7740352" y="5992431"/>
            <a:ext cx="1296144" cy="8367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44651096"/>
      </p:ext>
    </p:extLst>
  </p:cSld>
  <p:clrMapOvr>
    <a:masterClrMapping/>
  </p:clrMapOvr>
  <p:transition spd="med">
    <p:dissolve/>
    <p:sndAc>
      <p:stSnd>
        <p:snd r:embed="rId12" name="chimes.wav"/>
      </p:stSnd>
    </p:sndAc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83994"/>
          </a:xfrm>
        </p:spPr>
        <p:txBody>
          <a:bodyPr/>
          <a:lstStyle/>
          <a:p>
            <a:pPr algn="ctr"/>
            <a:r>
              <a:rPr lang="ru-RU" sz="2400" b="1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о проведенных мероприятиях</a:t>
            </a:r>
            <a:endParaRPr lang="ru-RU"/>
          </a:p>
        </p:txBody>
      </p:sp>
      <p:pic>
        <p:nvPicPr>
          <p:cNvPr id="4" name="Рисунок 3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854401" y="6021288"/>
            <a:ext cx="1296144" cy="8367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Объект 3" descr="C:\Users\zavuch-NK\Desktop\огн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5933185"/>
            <a:ext cx="1296144" cy="95525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C:\Users\Admin\AppData\Local\Temp\Rar$DIa0.396\WhatsApp Image 2026-05-12 at 08.31.16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8" t="15971" r="3201" b="40653"/>
          <a:stretch>
            <a:fillRect/>
          </a:stretch>
        </p:blipFill>
        <p:spPr bwMode="auto">
          <a:xfrm>
            <a:off x="5527271" y="1196752"/>
            <a:ext cx="3010503" cy="168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\AppData\Local\Temp\Rar$DIa0.415\WhatsApp Image 2026-05-12 at 08.26.45 (7)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41975" b="28089"/>
          <a:stretch>
            <a:fillRect/>
          </a:stretch>
        </p:blipFill>
        <p:spPr bwMode="auto">
          <a:xfrm>
            <a:off x="395536" y="983365"/>
            <a:ext cx="302386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Admin\AppData\Local\Temp\Rar$DIa0.568\WhatsApp Image 2026-05-12 at 08.26.44 (2)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6" r="11706" b="14751"/>
          <a:stretch>
            <a:fillRect/>
          </a:stretch>
        </p:blipFill>
        <p:spPr bwMode="auto">
          <a:xfrm>
            <a:off x="3131840" y="2636912"/>
            <a:ext cx="2684269" cy="152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Admin\AppData\Local\Temp\Rar$DIa0.110\WhatsApp Image 2026-05-12 at 08.26.45 (2)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4" b="47412"/>
          <a:stretch>
            <a:fillRect/>
          </a:stretch>
        </p:blipFill>
        <p:spPr bwMode="auto">
          <a:xfrm>
            <a:off x="2931022" y="4380111"/>
            <a:ext cx="3186026" cy="164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Admin\AppData\Local\Temp\Rar$DIa0.909\WhatsApp Image 2026-05-12 at 08.26.45 (3).jpe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 b="17192"/>
          <a:stretch>
            <a:fillRect/>
          </a:stretch>
        </p:blipFill>
        <p:spPr bwMode="auto">
          <a:xfrm>
            <a:off x="251520" y="3400499"/>
            <a:ext cx="2449292" cy="190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Admin\AppData\Local\Temp\Rar$DIa0.534\WhatsApp Image 2026-05-12 at 08.26.45 (6).jpe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 b="7557"/>
          <a:stretch>
            <a:fillRect/>
          </a:stretch>
        </p:blipFill>
        <p:spPr bwMode="auto">
          <a:xfrm>
            <a:off x="6388888" y="3501008"/>
            <a:ext cx="2448272" cy="190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2151211"/>
      </p:ext>
    </p:extLst>
  </p:cSld>
  <p:clrMapOvr>
    <a:masterClrMapping/>
  </p:clrMapOvr>
  <p:transition spd="med">
    <p:dissolve/>
    <p:sndAc>
      <p:stSnd>
        <p:snd r:embed="rId10" name="chimes.wav"/>
      </p:stSnd>
    </p:sndAc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539978"/>
          </a:xfrm>
        </p:spPr>
        <p:txBody>
          <a:bodyPr/>
          <a:lstStyle/>
          <a:p>
            <a:pPr algn="ctr"/>
            <a:r>
              <a:rPr lang="ru-RU" sz="2400" b="1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о проведенных мероприятиях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692696"/>
            <a:ext cx="8856984" cy="6165304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 этап Научно-практической конференции</a:t>
            </a:r>
          </a:p>
          <a:p>
            <a:endParaRPr lang="ru-RU"/>
          </a:p>
        </p:txBody>
      </p:sp>
      <p:pic>
        <p:nvPicPr>
          <p:cNvPr id="4" name="Рисунок 3" descr="C:\Users\Admin\Desktop\ФОТО НОУ\WhatsApp Image 2026-05-12 at 08.37.0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r="10468" b="24149"/>
          <a:stretch>
            <a:fillRect/>
          </a:stretch>
        </p:blipFill>
        <p:spPr bwMode="auto">
          <a:xfrm>
            <a:off x="6242696" y="1371883"/>
            <a:ext cx="1857695" cy="176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\AppData\Local\Temp\Rar$DIa0.121\WhatsApp Image 2026-05-12 at 08.29.36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13858" b="34956"/>
          <a:stretch>
            <a:fillRect/>
          </a:stretch>
        </p:blipFill>
        <p:spPr bwMode="auto">
          <a:xfrm>
            <a:off x="467544" y="1340768"/>
            <a:ext cx="215988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Admin\AppData\Local\Temp\Rar$DIa0.711\WhatsApp Image 2026-05-12 at 08.29.36 (2)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t="28753" r="18631" b="26718"/>
          <a:stretch>
            <a:fillRect/>
          </a:stretch>
        </p:blipFill>
        <p:spPr bwMode="auto">
          <a:xfrm>
            <a:off x="3491880" y="1371882"/>
            <a:ext cx="1954004" cy="1769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\Desktop\ФОТО НОУ\WhatsApp Image 2026-05-12 at 08.36.30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425571"/>
            <a:ext cx="1652289" cy="309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Admin\Desktop\ФОТО НОУ\WhatsApp Image 2026-05-12 at 08.34.43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393104"/>
            <a:ext cx="1512168" cy="309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3" descr="C:\Users\zavuch-NK\Desktop\огн.jpg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-1" y="5877273"/>
            <a:ext cx="1547485" cy="101116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Рисунок 9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7740352" y="5933185"/>
            <a:ext cx="1410193" cy="92481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785139762"/>
      </p:ext>
    </p:extLst>
  </p:cSld>
  <p:clrMapOvr>
    <a:masterClrMapping/>
  </p:clrMapOvr>
  <p:transition spd="med">
    <p:dissolve/>
    <p:sndAc>
      <p:stSnd>
        <p:snd r:embed="rId9" name="chimes.wav"/>
      </p:stSnd>
    </p:sndAc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683994"/>
          </a:xfrm>
        </p:spPr>
        <p:txBody>
          <a:bodyPr/>
          <a:lstStyle/>
          <a:p>
            <a:pPr algn="ctr"/>
            <a:r>
              <a:rPr lang="ru-RU" sz="2400" b="1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о проведенных мероприятиях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72128" cy="590465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99185"/>
              </a:tabLst>
            </a:pPr>
            <a:r>
              <a:rPr lang="ru-RU">
                <a:latin typeface="Times New Roman"/>
                <a:ea typeface="Calibri"/>
                <a:cs typeface="Times New Roman"/>
              </a:rPr>
              <a:t>Областной  этап Научно-практической конференции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endParaRPr lang="ru-RU"/>
          </a:p>
        </p:txBody>
      </p:sp>
      <p:pic>
        <p:nvPicPr>
          <p:cNvPr id="4" name="Рисунок 3" descr="C:\Users\Admin\Desktop\ФОТО НОУ\WhatsApp Image 2026-05-12 at 08.32.5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268760"/>
            <a:ext cx="2664296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 descr="C:\Users\zavuch-NK\Desktop\огн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7504" y="5684602"/>
            <a:ext cx="1547485" cy="101116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524328" y="5848440"/>
            <a:ext cx="1410193" cy="92481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38755924"/>
      </p:ext>
    </p:extLst>
  </p:cSld>
  <p:clrMapOvr>
    <a:masterClrMapping/>
  </p:clrMapOvr>
  <p:transition spd="med">
    <p:dissolve/>
    <p:sndAc>
      <p:stSnd>
        <p:snd r:embed="rId5" name="chimes.wav"/>
      </p:stSnd>
    </p:sndAc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683994"/>
          </a:xfrm>
        </p:spPr>
        <p:txBody>
          <a:bodyPr/>
          <a:lstStyle/>
          <a:p>
            <a:pPr algn="ctr"/>
            <a:r>
              <a:rPr lang="ru-RU" sz="2400" b="1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о проведенных мероприятиях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80035"/>
              </a:tabLst>
            </a:pPr>
            <a:r>
              <a:rPr lang="ru-RU">
                <a:latin typeface="Times New Roman"/>
                <a:ea typeface="Calibri"/>
                <a:cs typeface="Times New Roman"/>
              </a:rPr>
              <a:t>Научно-практическая конференция  «Ерекше балалар»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endParaRPr lang="ru-RU"/>
          </a:p>
        </p:txBody>
      </p:sp>
      <p:pic>
        <p:nvPicPr>
          <p:cNvPr id="4" name="Рисунок 3" descr="C:\Users\Admin\Desktop\ФОТО НОУ\WhatsApp Image 2026-05-12 at 08.39.5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362555"/>
            <a:ext cx="1584176" cy="348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Admin\Desktop\ФОТО НОУ\WhatsApp Image 2026-05-12 at 08.39.0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1408311"/>
            <a:ext cx="136815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Admin\Desktop\ФОТО НОУ\WhatsApp Image 2026-05-12 at 08.41.58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 r="8261" b="15967"/>
          <a:stretch>
            <a:fillRect/>
          </a:stretch>
        </p:blipFill>
        <p:spPr bwMode="auto">
          <a:xfrm>
            <a:off x="2226026" y="2348880"/>
            <a:ext cx="1800200" cy="284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\Desktop\ФОТО НОУ\WhatsApp Image 2026-05-12 at 09.10.52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31224" r="4696" b="7964"/>
          <a:stretch>
            <a:fillRect/>
          </a:stretch>
        </p:blipFill>
        <p:spPr bwMode="auto">
          <a:xfrm>
            <a:off x="4211960" y="2348880"/>
            <a:ext cx="2880320" cy="286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3" descr="C:\Users\zavuch-NK\Desktop\огн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107504" y="5684602"/>
            <a:ext cx="1547485" cy="101116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Рисунок 8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7524328" y="5848440"/>
            <a:ext cx="1410193" cy="92481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93271441"/>
      </p:ext>
    </p:extLst>
  </p:cSld>
  <p:clrMapOvr>
    <a:masterClrMapping/>
  </p:clrMapOvr>
  <p:transition spd="med">
    <p:dissolve/>
    <p:sndAc>
      <p:stSnd>
        <p:snd r:embed="rId8" name="chimes.wav"/>
      </p:stSnd>
    </p:sndAc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6895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9681"/>
      </p:ext>
    </p:extLst>
  </p:cSld>
  <p:clrMapOvr>
    <a:masterClrMapping/>
  </p:clrMapOvr>
  <p:transition spd="med">
    <p:dissolve/>
    <p:sndAc>
      <p:stSnd>
        <p:snd r:embed="rId3" name="chimes.wav"/>
      </p:stSnd>
    </p:sndAc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6" b="25458"/>
          <a:stretch>
            <a:fillRect/>
          </a:stretch>
        </p:blipFill>
        <p:spPr bwMode="auto">
          <a:xfrm>
            <a:off x="899592" y="1268760"/>
            <a:ext cx="6984776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5743143"/>
      </p:ext>
    </p:extLst>
  </p:cSld>
  <p:clrMapOvr>
    <a:masterClrMapping/>
  </p:clrMapOvr>
  <p:transition spd="med">
    <p:dissolve/>
    <p:sndAc>
      <p:stSnd>
        <p:snd r:embed="rId3" name="chimes.wav"/>
      </p:stSnd>
    </p:sndAc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57" y="188913"/>
            <a:ext cx="51992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99023"/>
      </p:ext>
    </p:extLst>
  </p:cSld>
  <p:clrMapOvr>
    <a:masterClrMapping/>
  </p:clrMapOvr>
  <p:transition spd="med">
    <p:dissolve/>
    <p:sndAc>
      <p:stSnd>
        <p:snd r:embed="rId3" name="chimes.wav"/>
      </p:stSnd>
    </p:sndAc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188050"/>
          </a:xfrm>
        </p:spPr>
        <p:txBody>
          <a:bodyPr>
            <a:no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общество учащихся в школе – ЭТО территория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открытий, общения и успеха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25658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раскрыть способности и таланты каждого ученика.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 в мир науки и исследований.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самостоятельности, любознательности и критического мышления.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ставить цели и добиваться результата.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проектной и исследовательской деятельности.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учеников, учителей и родителей.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поиска, открытий и вдохновения.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конференциях, конкурсах и интеллектуальных мероприятиях.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публичного выступления и защиты своих идей.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лидерства, инициативы и ответственности.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для самореализации и творческого роста.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единомышленников и команда увлечённых людей.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Путь к будущей профессии и успешному самоопределению.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почувствовать себя исследователем и первооткрывателем.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новых идей, достижений и побед.</a:t>
            </a:r>
          </a:p>
        </p:txBody>
      </p:sp>
      <p:pic>
        <p:nvPicPr>
          <p:cNvPr id="5" name="Рисунок 4" descr="C:\Users\zavuch-NK\Desktop\огн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7504" y="5840547"/>
            <a:ext cx="1656184" cy="86221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254959" y="5840547"/>
            <a:ext cx="1644373" cy="947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683994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ШНОУ – это средство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217443"/>
          </a:xfrm>
        </p:spPr>
        <p:txBody>
          <a:bodyPr>
            <a:normAutofit/>
          </a:bodyPr>
          <a:lstStyle/>
          <a:p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и творческого потенциала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*формирования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навыков и познавательной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активности;</a:t>
            </a:r>
          </a:p>
          <a:p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*самореализации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 раскрытия способностей школьников.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*воспитания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инициативности, ответственности и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самостоятельности;</a:t>
            </a:r>
          </a:p>
          <a:p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*объединения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и педагогов в совместном научном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поиске; </a:t>
            </a:r>
          </a:p>
          <a:p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приобщения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к науке, творчеству и проектной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</a:p>
          <a:p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мышления, общения и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сотрудничества;</a:t>
            </a:r>
          </a:p>
          <a:p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одарённых и мотивированных детей.</a:t>
            </a:r>
          </a:p>
        </p:txBody>
      </p:sp>
      <p:pic>
        <p:nvPicPr>
          <p:cNvPr id="5" name="Рисунок 4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069774" y="5621161"/>
            <a:ext cx="1880220" cy="123503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C:\Users\zavuch-NK\Desktop\огн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51520" y="5807572"/>
            <a:ext cx="1656184" cy="86221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ЧЛЕНОВ ШНОУ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10445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форму научной работы.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консультацию руководителя, иметь индивидуальный график консультации.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рецензию на написанную работу.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Выступать на НПК.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работу, получившую высокую оценку на НПК города, области, Республики.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Опубликовать свою работу в сборнике работ учащихся.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планировании деятельности НОУ.</a:t>
            </a:r>
          </a:p>
          <a:p>
            <a:endParaRPr lang="ru-RU" sz="2800" smtClean="0"/>
          </a:p>
          <a:p>
            <a:endParaRPr lang="ru-RU" sz="2800" smtClean="0"/>
          </a:p>
        </p:txBody>
      </p:sp>
      <p:pic>
        <p:nvPicPr>
          <p:cNvPr id="4" name="Рисунок 3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092280" y="5451564"/>
            <a:ext cx="1724744" cy="125755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C:\Users\zavuch-NK\Desktop\огн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79512" y="5517232"/>
            <a:ext cx="1800200" cy="117948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ЧЛЕНОВ ШНОУ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и активно участвовать в заседаниях секции.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 о промежуточных результатах  исследований на заседании секции.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 с библиотекой.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школьной НПК.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сроки выполнения работ.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требования к оформлению исследовательских работ.</a:t>
            </a:r>
          </a:p>
          <a:p>
            <a:endParaRPr lang="ru-RU" sz="2800"/>
          </a:p>
        </p:txBody>
      </p:sp>
      <p:pic>
        <p:nvPicPr>
          <p:cNvPr id="4" name="Рисунок 3" descr="C:\Users\zavuch-NK\Desktop\огн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7504" y="5229200"/>
            <a:ext cx="2153920" cy="14382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76256" y="5373216"/>
            <a:ext cx="2088232" cy="13527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83612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2000" b="1">
                <a:latin typeface="Times New Roman"/>
                <a:ea typeface="Calibri"/>
                <a:cs typeface="Times New Roman"/>
              </a:rPr>
              <a:t>ПОЛОЖЕНИЕ</a:t>
            </a:r>
            <a:br>
              <a:rPr lang="ru-RU" sz="2000">
                <a:latin typeface="Calibri"/>
                <a:ea typeface="Calibri"/>
                <a:cs typeface="Times New Roman"/>
              </a:rPr>
            </a:br>
            <a:r>
              <a:rPr lang="ru-RU" sz="2000" b="1">
                <a:latin typeface="Times New Roman"/>
                <a:ea typeface="Calibri"/>
                <a:cs typeface="Times New Roman"/>
              </a:rPr>
              <a:t>о школьном научном обществе учащихся (ШНОУ)</a:t>
            </a:r>
            <a:br>
              <a:rPr lang="ru-RU" sz="2000">
                <a:latin typeface="Calibri"/>
                <a:ea typeface="Calibri"/>
                <a:cs typeface="Times New Roman"/>
              </a:rPr>
            </a:br>
            <a:r>
              <a:rPr lang="ru-RU" sz="2000" b="1">
                <a:latin typeface="Times New Roman"/>
                <a:ea typeface="Calibri"/>
                <a:cs typeface="Times New Roman"/>
              </a:rPr>
              <a:t>КГУ «Общеобразовательная школа №12</a:t>
            </a:r>
            <a:br>
              <a:rPr lang="ru-RU" sz="2000">
                <a:latin typeface="Calibri"/>
                <a:ea typeface="Calibri"/>
                <a:cs typeface="Times New Roman"/>
              </a:rPr>
            </a:br>
            <a:r>
              <a:rPr lang="ru-RU" sz="2000" b="1">
                <a:latin typeface="Times New Roman"/>
                <a:ea typeface="Calibri"/>
                <a:cs typeface="Times New Roman"/>
              </a:rPr>
              <a:t> отдела образования города Рудного» УОАКО</a:t>
            </a:r>
            <a:br>
              <a:rPr lang="ru-RU" sz="3200"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" t="2041" r="2750"/>
          <a:stretch>
            <a:fillRect/>
          </a:stretch>
        </p:blipFill>
        <p:spPr bwMode="auto">
          <a:xfrm>
            <a:off x="251520" y="1501083"/>
            <a:ext cx="2112118" cy="299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507" y="2011497"/>
            <a:ext cx="2101702" cy="27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3462" y="2348880"/>
            <a:ext cx="2002754" cy="282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919516"/>
            <a:ext cx="1872208" cy="260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zavuch-NK\Desktop\огн.jpg"/>
          <p:cNvPicPr/>
          <p:nvPr/>
        </p:nvPicPr>
        <p:blipFill>
          <a:blip r:embed="rId10"/>
          <a:stretch>
            <a:fillRect/>
          </a:stretch>
        </p:blipFill>
        <p:spPr bwMode="auto">
          <a:xfrm>
            <a:off x="251520" y="5520333"/>
            <a:ext cx="1656184" cy="121798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Рисунок 7" descr="&amp;Kcy;&amp;acy;&amp;rcy;&amp;tcy;&amp;icy;&amp;ncy;&amp;kcy;&amp;icy; &amp;pcy;&amp;ocy; &amp;zcy;&amp;acy;&amp;pcy;&amp;rcy;&amp;ocy;&amp;scy;&amp;ucy; &amp;ncy;&amp;acy;&amp;ucy;&amp;chcy;&amp;ncy;&amp;ocy;&amp;iecy; &amp;ocy;&amp;bcy;&amp;shchcy;&amp;iecy;&amp;scy;&amp;tcy;&amp;vcy;&amp;ocy; &amp;ucy;&amp;chcy;&amp;acy;&amp;shchcy;&amp;icy;&amp;khcy;&amp;scy;&amp;yacy; &amp;kcy;&amp;acy;&amp;rcy;&amp;tcy;&amp;icy;&amp;ncy;&amp;kcy;&amp;icy;"/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6847568" y="5520333"/>
            <a:ext cx="2088232" cy="13527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884409404"/>
      </p:ext>
    </p:extLst>
  </p:cSld>
  <p:clrMapOvr>
    <a:masterClrMapping/>
  </p:clrMapOvr>
  <p:transition spd="med">
    <p:dissolve/>
    <p:sndAc>
      <p:stSnd>
        <p:snd r:embed="rId12" name="chimes.wav"/>
      </p:stSnd>
    </p:sndAc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Home</Company>
  <PresentationFormat>On-screen Show (4:3)</PresentationFormat>
  <Paragraphs>54</Paragraphs>
  <Slides>19</Slides>
  <Notes>1</Notes>
  <TotalTime>1370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5">
      <vt:lpstr>Arial</vt:lpstr>
      <vt:lpstr>Arial Black</vt:lpstr>
      <vt:lpstr>Calibri</vt:lpstr>
      <vt:lpstr>Times New Roman</vt:lpstr>
      <vt:lpstr>Wingdings</vt:lpstr>
      <vt:lpstr>Главная</vt:lpstr>
      <vt:lpstr>Школьное научное общество учащихся«НЛО» КГУ «Общеобразовательная школа № 12 отдела образования города Рудного» УОАКО</vt:lpstr>
      <vt:lpstr>PowerPoint Presentation</vt:lpstr>
      <vt:lpstr>PowerPoint Presentation</vt:lpstr>
      <vt:lpstr>PowerPoint Presentation</vt:lpstr>
      <vt:lpstr>Научное общество учащихся в школе – ЭТО территория творчества, открытий, общения и успеха</vt:lpstr>
      <vt:lpstr>ШНОУ – это средство</vt:lpstr>
      <vt:lpstr>ПРАВА ЧЛЕНОВ ШНОУ</vt:lpstr>
      <vt:lpstr>ОБЯЗАННОСТИ ЧЛЕНОВ ШНОУ</vt:lpstr>
      <vt:lpstr>ПОЛОЖЕНИЕо школьном научном обществе учащихся (ШНОУ)КГУ «Общеобразовательная школа №12 отдела образования города Рудного» УОАКО</vt:lpstr>
      <vt:lpstr>Секции ШНОУ</vt:lpstr>
      <vt:lpstr>PowerPoint Presentation</vt:lpstr>
      <vt:lpstr>Список членов ШНОУ</vt:lpstr>
      <vt:lpstr>План работы ШНОУ</vt:lpstr>
      <vt:lpstr>Результативность работы ШНОУ</vt:lpstr>
      <vt:lpstr>Фотоотчет о проведенных мероприятиях</vt:lpstr>
      <vt:lpstr>Фотоотчет о проведенных мероприятиях</vt:lpstr>
      <vt:lpstr>Фотоотчет о проведенных мероприятиях</vt:lpstr>
      <vt:lpstr>Фотоотчет о проведенных мероприятиях</vt:lpstr>
      <vt:lpstr>Фотоотчет о проведенных мероприятиях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Научное общество учащихся</dc:title>
  <dc:creator>User</dc:creator>
  <cp:lastModifiedBy>Admin</cp:lastModifiedBy>
  <cp:revision>56</cp:revision>
  <dcterms:created xsi:type="dcterms:W3CDTF">2016-10-09T19:50:05Z</dcterms:created>
  <dcterms:modified xsi:type="dcterms:W3CDTF">2026-05-29T04:52:34Z</dcterms:modified>
</cp:coreProperties>
</file>