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5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E1E5-3F3E-41CE-AE77-4A0E75704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185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D8F1A-FB3D-44BE-9F3E-510AA50FD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19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8B795-CF17-41E4-BF51-15175DF54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853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E59A-9D71-4229-B5AE-00314E761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9041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C1EA-6A85-4E1E-861E-A9DD4FABB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20602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3EAE1-5412-4961-94C0-23EE0A51B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864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12F1-A3F3-4C05-8756-ACA50A9E1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547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6A98-F9DF-4B23-9093-E56343844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6813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076A-8E0B-4A7A-8F77-8009E4288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334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2CC01-15F2-4BEE-9833-926D923C2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2596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ED684-C38E-46E2-A398-0A30CF4F9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9715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A0F727-B659-4FCE-801A-86E5C067C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4;&#1072;&#1078;&#1085;&#1086;&#1077;\&#1053;&#1054;&#1059;\&#1053;&#1055;&#1050;%202017\ddt_-_chto_takoe_osen%20Minusovki.MpTri.Net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4" descr="5200"/>
          <p:cNvSpPr>
            <a:spLocks noChangeArrowheads="1"/>
          </p:cNvSpPr>
          <p:nvPr/>
        </p:nvSpPr>
        <p:spPr bwMode="auto">
          <a:xfrm>
            <a:off x="395288" y="333375"/>
            <a:ext cx="2016125" cy="1727200"/>
          </a:xfrm>
          <a:prstGeom prst="triangle">
            <a:avLst>
              <a:gd name="adj" fmla="val 50000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73025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Text Box 32"/>
          <p:cNvSpPr txBox="1">
            <a:spLocks noChangeArrowheads="1"/>
          </p:cNvSpPr>
          <p:nvPr/>
        </p:nvSpPr>
        <p:spPr bwMode="auto">
          <a:xfrm>
            <a:off x="2843213" y="5157788"/>
            <a:ext cx="518477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Научное общество 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«НЛО»</a:t>
            </a:r>
          </a:p>
          <a:p>
            <a:pPr eaLnBrk="1" hangingPunct="1">
              <a:spcBef>
                <a:spcPct val="50000"/>
              </a:spcBef>
            </a:pPr>
            <a:endParaRPr lang="ru-RU" sz="4800" b="1">
              <a:solidFill>
                <a:srgbClr val="663300"/>
              </a:solidFill>
            </a:endParaRPr>
          </a:p>
        </p:txBody>
      </p:sp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2843213" y="1557338"/>
            <a:ext cx="4884737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 i="1">
                <a:solidFill>
                  <a:schemeClr val="tx2"/>
                </a:solidFill>
              </a:rPr>
              <a:t>Школьная </a:t>
            </a:r>
          </a:p>
          <a:p>
            <a:r>
              <a:rPr lang="ru-RU" sz="4400" b="1" i="1">
                <a:solidFill>
                  <a:schemeClr val="tx2"/>
                </a:solidFill>
              </a:rPr>
              <a:t>Научно-практическая </a:t>
            </a:r>
          </a:p>
          <a:p>
            <a:r>
              <a:rPr lang="ru-RU" sz="4400" b="1" i="1">
                <a:solidFill>
                  <a:schemeClr val="tx2"/>
                </a:solidFill>
              </a:rPr>
              <a:t>конференция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500" b="1" smtClean="0"/>
              <a:t>Цели: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Расширение кругозора учащихся;</a:t>
            </a:r>
          </a:p>
          <a:p>
            <a:pPr eaLnBrk="1" hangingPunct="1"/>
            <a:r>
              <a:rPr lang="ru-RU" b="1" smtClean="0"/>
              <a:t>Выявление наиболее одарённых детей;</a:t>
            </a:r>
          </a:p>
          <a:p>
            <a:pPr eaLnBrk="1" hangingPunct="1"/>
            <a:r>
              <a:rPr lang="ru-RU" b="1" smtClean="0"/>
              <a:t>Организация научно-исследовательской деятельности учащихся для усовершенствования процесса обучения.</a:t>
            </a:r>
          </a:p>
          <a:p>
            <a:pPr eaLnBrk="1" hangingPunct="1"/>
            <a:endParaRPr lang="ru-RU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Эмблема НОУ</a:t>
            </a:r>
          </a:p>
        </p:txBody>
      </p:sp>
      <p:pic>
        <p:nvPicPr>
          <p:cNvPr id="4099" name="Picture 4" descr="эмблема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989138"/>
            <a:ext cx="4032250" cy="3240087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/>
              <a:t/>
            </a:r>
            <a:br>
              <a:rPr lang="ru-RU" sz="5400" b="1" smtClean="0"/>
            </a:br>
            <a:r>
              <a:rPr lang="ru-RU" sz="4800" b="1" smtClean="0"/>
              <a:t>Гимн НОУ</a:t>
            </a:r>
            <a:endParaRPr lang="ru-RU" sz="28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Что такое НОУ? Это выбор,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Может, первый шаг судьбе навстречу,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Первое серьёзное большое испытание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И ума, и памяти, и речи.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     Что такое НОУ? Это счастье.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     Счастье обретённого познанья.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     Пусть не станешь первым ты сегодня, но а завтра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     Знай, что ждёт тебя ещё признанье.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Что такое НОУ? Это слава.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Слава, что добыл своим стремленьем.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Много лет пройдёт, но твои школьные открытия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Останутся особенным уменьем.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Припев: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Знаю, будут ночи без сна,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Знаю, будет загадок стена.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Но радость открытий во всём и всегда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Делают сильным меня.</a:t>
            </a:r>
          </a:p>
          <a:p>
            <a:pPr eaLnBrk="1" hangingPunct="1">
              <a:lnSpc>
                <a:spcPct val="80000"/>
              </a:lnSpc>
            </a:pPr>
            <a:endParaRPr lang="ru-RU" sz="1800" b="1" smtClean="0"/>
          </a:p>
        </p:txBody>
      </p:sp>
      <p:pic>
        <p:nvPicPr>
          <p:cNvPr id="21508" name="ddt_-_chto_takoe_osen Minusovki.MpTri.Ne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80" fill="hold"/>
                                        <p:tgtEl>
                                          <p:spTgt spid="2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Наш девиз: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«Стремись вперёд,  </a:t>
            </a:r>
          </a:p>
          <a:p>
            <a:pPr eaLnBrk="1" hangingPunct="1"/>
            <a:r>
              <a:rPr lang="ru-RU" sz="4000" b="1" i="1" smtClean="0"/>
              <a:t>                           идеями гори,</a:t>
            </a:r>
            <a:br>
              <a:rPr lang="ru-RU" sz="4000" b="1" i="1" smtClean="0"/>
            </a:br>
            <a:r>
              <a:rPr lang="ru-RU" sz="4000" b="1" i="1" smtClean="0"/>
              <a:t>Мечтай, дерзай, </a:t>
            </a:r>
          </a:p>
          <a:p>
            <a:pPr eaLnBrk="1" hangingPunct="1"/>
            <a:r>
              <a:rPr lang="ru-RU" sz="4000" b="1" i="1" smtClean="0"/>
              <a:t>                 выдумывай, твори!»</a:t>
            </a:r>
          </a:p>
          <a:p>
            <a:pPr eaLnBrk="1" hangingPunct="1"/>
            <a:endParaRPr lang="ru-RU" sz="3600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200" b="1" smtClean="0"/>
              <a:t/>
            </a:r>
            <a:br>
              <a:rPr lang="ru-RU" sz="5200" b="1" smtClean="0"/>
            </a:br>
            <a:r>
              <a:rPr lang="ru-RU" sz="5200" b="1" smtClean="0"/>
              <a:t>Жюри: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  </a:t>
            </a:r>
          </a:p>
          <a:p>
            <a:pPr eaLnBrk="1" hangingPunct="1">
              <a:buFontTx/>
              <a:buNone/>
            </a:pPr>
            <a:r>
              <a:rPr lang="ru-RU" b="1" smtClean="0"/>
              <a:t>       </a:t>
            </a:r>
            <a:r>
              <a:rPr lang="ru-RU" b="1" i="1" smtClean="0"/>
              <a:t>Шарова Н.К.</a:t>
            </a:r>
            <a:r>
              <a:rPr lang="ru-RU" i="1" smtClean="0"/>
              <a:t>, </a:t>
            </a:r>
            <a:r>
              <a:rPr lang="ru-RU" smtClean="0"/>
              <a:t>председатель жюри,</a:t>
            </a:r>
            <a:r>
              <a:rPr lang="ru-RU" i="1" smtClean="0"/>
              <a:t>заместитель директора по УВР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Базарбаева М.У.,</a:t>
            </a:r>
            <a:r>
              <a:rPr lang="ru-RU" i="1" smtClean="0"/>
              <a:t> учитель биологии</a:t>
            </a:r>
          </a:p>
          <a:p>
            <a:pPr eaLnBrk="1" hangingPunct="1">
              <a:buFontTx/>
              <a:buNone/>
            </a:pPr>
            <a:r>
              <a:rPr lang="ru-RU" b="1" smtClean="0"/>
              <a:t>  </a:t>
            </a:r>
            <a:r>
              <a:rPr lang="ru-RU" b="1" i="1" smtClean="0"/>
              <a:t>Засова С.А.</a:t>
            </a:r>
            <a:r>
              <a:rPr lang="ru-RU" i="1" smtClean="0"/>
              <a:t>, </a:t>
            </a:r>
            <a:r>
              <a:rPr lang="ru-RU" smtClean="0"/>
              <a:t>учитель начальных классов</a:t>
            </a:r>
            <a:endParaRPr lang="ru-RU" i="1" smtClean="0"/>
          </a:p>
          <a:p>
            <a:pPr eaLnBrk="1" hangingPunct="1"/>
            <a:endParaRPr lang="ru-RU" i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b="1" smtClean="0"/>
              <a:t>Научные проекты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800" b="1" i="1" smtClean="0"/>
          </a:p>
          <a:p>
            <a:pPr eaLnBrk="1" hangingPunct="1"/>
            <a:endParaRPr lang="ru-RU" sz="2800" b="1" i="1" smtClean="0"/>
          </a:p>
          <a:p>
            <a:pPr eaLnBrk="1" hangingPunct="1"/>
            <a:r>
              <a:rPr lang="ru-RU" sz="2800" b="1" i="1" smtClean="0"/>
              <a:t>Абуова А., Шерер М. – Токпанбаева Б.К.</a:t>
            </a:r>
          </a:p>
          <a:p>
            <a:pPr eaLnBrk="1" hangingPunct="1"/>
            <a:r>
              <a:rPr lang="ru-RU" sz="2800" b="1" i="1" smtClean="0"/>
              <a:t>Звягинцев Д., Таженова А. – Марчук С.В</a:t>
            </a:r>
            <a:r>
              <a:rPr lang="ru-RU" b="1" i="1" smtClean="0"/>
              <a:t>.</a:t>
            </a:r>
          </a:p>
          <a:p>
            <a:pPr eaLnBrk="1" hangingPunct="1"/>
            <a:r>
              <a:rPr lang="ru-RU" sz="2800" b="1" i="1" smtClean="0"/>
              <a:t>Гема А. – Капитанова О.М.</a:t>
            </a:r>
          </a:p>
          <a:p>
            <a:pPr eaLnBrk="1" hangingPunct="1"/>
            <a:r>
              <a:rPr lang="ru-RU" sz="2800" b="1" i="1" smtClean="0"/>
              <a:t>Жубанов Р. – Ахметова Р.М.</a:t>
            </a:r>
          </a:p>
          <a:p>
            <a:pPr eaLnBrk="1" hangingPunct="1"/>
            <a:r>
              <a:rPr lang="ru-RU" sz="2800" b="1" i="1" smtClean="0"/>
              <a:t>Чичикова А. – Таженова Р.К.</a:t>
            </a:r>
          </a:p>
          <a:p>
            <a:pPr eaLnBrk="1" hangingPunct="1"/>
            <a:r>
              <a:rPr lang="ru-RU" sz="2800" b="1" i="1" smtClean="0"/>
              <a:t>Верещага А., Зайцев В. –Куйшегулова Г.Х.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5400" b="1" smtClean="0"/>
              <a:t>Желаем успеха!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6000" b="1" smtClean="0"/>
          </a:p>
          <a:p>
            <a:pPr eaLnBrk="1" hangingPunct="1">
              <a:defRPr/>
            </a:pPr>
            <a:r>
              <a:rPr lang="ru-RU" sz="60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Ни пуха, ни пера!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224</Words>
  <Application>Microsoft Office PowerPoint</Application>
  <PresentationFormat>Экран (4:3)</PresentationFormat>
  <Paragraphs>49</Paragraphs>
  <Slides>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Оформление по умолчанию</vt:lpstr>
      <vt:lpstr>Презентация PowerPoint</vt:lpstr>
      <vt:lpstr>Цели:</vt:lpstr>
      <vt:lpstr> Эмблема НОУ</vt:lpstr>
      <vt:lpstr> Гимн НОУ</vt:lpstr>
      <vt:lpstr> Наш девиз:</vt:lpstr>
      <vt:lpstr> Жюри:</vt:lpstr>
      <vt:lpstr> Научные проекты</vt:lpstr>
      <vt:lpstr> Желаем успеха!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13</cp:revision>
  <dcterms:created xsi:type="dcterms:W3CDTF">2012-02-25T22:11:54Z</dcterms:created>
  <dcterms:modified xsi:type="dcterms:W3CDTF">2019-03-27T12:57:46Z</dcterms:modified>
</cp:coreProperties>
</file>