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092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9C0"/>
    <a:srgbClr val="FFFF99"/>
    <a:srgbClr val="FFFFCC"/>
    <a:srgbClr val="E5BEEC"/>
    <a:srgbClr val="DAA3E4"/>
    <a:srgbClr val="CEE9FE"/>
    <a:srgbClr val="D3ECFF"/>
    <a:srgbClr val="A4A3A4"/>
    <a:srgbClr val="CA5BCD"/>
    <a:srgbClr val="D2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-84" y="-396"/>
      </p:cViewPr>
      <p:guideLst>
        <p:guide orient="horz" pos="2092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(март)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2198" y="2364059"/>
            <a:ext cx="3685159" cy="397077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(ППЗ):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11" y="1538868"/>
            <a:ext cx="7895544" cy="479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Пункты проведения ЕНТ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kk-KZ" sz="2400" dirty="0" smtClean="0"/>
              <a:t>По завершению приема заявлений на ЕНТ будут определены</a:t>
            </a:r>
          </a:p>
          <a:p>
            <a:pPr algn="ctr"/>
            <a:r>
              <a:rPr lang="kk-KZ" sz="2400" b="1" dirty="0" smtClean="0"/>
              <a:t>пункты проведения ЕНТ - </a:t>
            </a:r>
            <a:r>
              <a:rPr lang="kk-KZ" sz="2400" b="1" dirty="0" smtClean="0">
                <a:solidFill>
                  <a:srgbClr val="C00000"/>
                </a:solidFill>
              </a:rPr>
              <a:t>ППЕНТ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/>
              <a:t>ППЕНТ </a:t>
            </a:r>
            <a:r>
              <a:rPr lang="kk-KZ" sz="2400"/>
              <a:t>будут </a:t>
            </a:r>
            <a:r>
              <a:rPr lang="kk-KZ" sz="2400" smtClean="0"/>
              <a:t>определены внутри </a:t>
            </a:r>
            <a:r>
              <a:rPr lang="kk-KZ" sz="2400" dirty="0"/>
              <a:t>области в зависимости от количества </a:t>
            </a:r>
            <a:r>
              <a:rPr lang="kk-KZ" sz="2400"/>
              <a:t>поступивших </a:t>
            </a:r>
            <a:r>
              <a:rPr lang="kk-KZ" sz="2400" smtClean="0"/>
              <a:t>заявлений</a:t>
            </a:r>
            <a:endParaRPr lang="ru-RU" sz="2400" dirty="0"/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1078</Words>
  <Application>Microsoft Office PowerPoint</Application>
  <PresentationFormat>Произвольный</PresentationFormat>
  <Paragraphs>260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Пользователь</cp:lastModifiedBy>
  <cp:revision>297</cp:revision>
  <cp:lastPrinted>2019-01-31T10:32:54Z</cp:lastPrinted>
  <dcterms:created xsi:type="dcterms:W3CDTF">2018-03-05T11:56:49Z</dcterms:created>
  <dcterms:modified xsi:type="dcterms:W3CDTF">2019-03-27T08:07:21Z</dcterms:modified>
</cp:coreProperties>
</file>