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9" r:id="rId1"/>
  </p:sldMasterIdLst>
  <p:handoutMasterIdLst>
    <p:handoutMasterId r:id="rId4"/>
  </p:handoutMasterIdLst>
  <p:sldIdLst>
    <p:sldId id="256" r:id="rId2"/>
    <p:sldId id="257" r:id="rId3"/>
  </p:sldIdLst>
  <p:sldSz cx="6858000" cy="9906000" type="A4"/>
  <p:notesSz cx="9928225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3300" y="-7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22594" y="0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143E6C-20A6-4073-BC9E-EDE0536FA071}" type="datetimeFigureOut">
              <a:rPr lang="ru-RU" smtClean="0"/>
              <a:t>23.04.2021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456378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22594" y="6456378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175131-4C0D-4D84-98E2-6175DCD3B9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71760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6350" y="-12231"/>
            <a:ext cx="6878487" cy="9930462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7947" y="3473216"/>
            <a:ext cx="4370039" cy="2377992"/>
          </a:xfrm>
        </p:spPr>
        <p:txBody>
          <a:bodyPr anchor="b">
            <a:noAutofit/>
          </a:bodyPr>
          <a:lstStyle>
            <a:lvl1pPr algn="r">
              <a:defRPr sz="405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7947" y="5851205"/>
            <a:ext cx="4370039" cy="1584410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23.04.2021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2769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0533"/>
            <a:ext cx="4760786" cy="4916311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6457245"/>
            <a:ext cx="4760786" cy="2269167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23.04.2021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2894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64" y="880533"/>
            <a:ext cx="4554137" cy="4365978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25806" y="5246511"/>
            <a:ext cx="4064853" cy="550333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457245"/>
            <a:ext cx="4760786" cy="2269167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23.04.2021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362034" y="1141657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060775" y="4169470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707138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790649"/>
            <a:ext cx="4760786" cy="3748998"/>
          </a:xfrm>
        </p:spPr>
        <p:txBody>
          <a:bodyPr anchor="b">
            <a:normAutofit/>
          </a:bodyPr>
          <a:lstStyle>
            <a:lvl1pPr algn="l">
              <a:defRPr sz="33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539647"/>
            <a:ext cx="4760786" cy="2186765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23.04.2021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97460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64" y="880533"/>
            <a:ext cx="4554137" cy="4365978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198" y="5796844"/>
            <a:ext cx="4760787" cy="74280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539647"/>
            <a:ext cx="4760786" cy="2186765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23.04.2021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362034" y="1141657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060775" y="4169470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58010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886" y="880533"/>
            <a:ext cx="4756099" cy="4365978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198" y="5796844"/>
            <a:ext cx="4760787" cy="74280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539647"/>
            <a:ext cx="4760786" cy="2186765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23.04.2021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10047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23.04.2021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04875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482984" y="880534"/>
            <a:ext cx="734109" cy="7585429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199" y="880534"/>
            <a:ext cx="3896270" cy="75854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23.04.2021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0571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7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23.04.2021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3268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901254"/>
            <a:ext cx="4760786" cy="2638395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539647"/>
            <a:ext cx="4760786" cy="12428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23.04.2021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6441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0533"/>
            <a:ext cx="4760786" cy="190782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120851"/>
            <a:ext cx="2316082" cy="5605560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01903" y="3120853"/>
            <a:ext cx="2316083" cy="5605561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23.04.2021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9551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0533"/>
            <a:ext cx="4760785" cy="1907822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3121420"/>
            <a:ext cx="2318004" cy="832378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199" y="3953801"/>
            <a:ext cx="2318004" cy="477261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99980" y="3121420"/>
            <a:ext cx="2318004" cy="832378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899980" y="3953801"/>
            <a:ext cx="2318004" cy="477261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23.04.2021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4153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880533"/>
            <a:ext cx="4760786" cy="190782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23.04.2021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5269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23.04.2021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9593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164650"/>
            <a:ext cx="2092637" cy="1846673"/>
          </a:xfrm>
        </p:spPr>
        <p:txBody>
          <a:bodyPr anchor="b">
            <a:normAutofit/>
          </a:bodyPr>
          <a:lstStyle>
            <a:lvl1pPr>
              <a:defRPr sz="1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78456" y="743781"/>
            <a:ext cx="2539528" cy="7982631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4011323"/>
            <a:ext cx="2092637" cy="3733093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23.04.2021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8216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6934200"/>
            <a:ext cx="4760786" cy="818622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7199" y="880533"/>
            <a:ext cx="4760786" cy="5554926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7752822"/>
            <a:ext cx="4760786" cy="973590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23.04.2021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2890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6350" y="-12231"/>
            <a:ext cx="6878488" cy="9930462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880533"/>
            <a:ext cx="4760785" cy="190782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3120853"/>
            <a:ext cx="4760786" cy="56055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053944" y="8726414"/>
            <a:ext cx="513099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A88081-C3A6-40CA-B35D-4693FFDB4CC9}" type="datetimeFigureOut">
              <a:rPr lang="ru-RU" smtClean="0"/>
              <a:t>23.04.2021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8726414"/>
            <a:ext cx="346723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33507" y="8726414"/>
            <a:ext cx="384479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accent1"/>
                </a:solidFill>
              </a:defRPr>
            </a:lvl1pPr>
          </a:lstStyle>
          <a:p>
            <a:fld id="{6ECAE7DB-6FD6-41D2-843A-30616D9FF9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8743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71" r:id="rId2"/>
    <p:sldLayoutId id="2147483772" r:id="rId3"/>
    <p:sldLayoutId id="2147483773" r:id="rId4"/>
    <p:sldLayoutId id="2147483774" r:id="rId5"/>
    <p:sldLayoutId id="2147483775" r:id="rId6"/>
    <p:sldLayoutId id="2147483776" r:id="rId7"/>
    <p:sldLayoutId id="2147483777" r:id="rId8"/>
    <p:sldLayoutId id="2147483778" r:id="rId9"/>
    <p:sldLayoutId id="2147483779" r:id="rId10"/>
    <p:sldLayoutId id="2147483780" r:id="rId11"/>
    <p:sldLayoutId id="2147483781" r:id="rId12"/>
    <p:sldLayoutId id="2147483782" r:id="rId13"/>
    <p:sldLayoutId id="2147483783" r:id="rId14"/>
    <p:sldLayoutId id="2147483784" r:id="rId15"/>
    <p:sldLayoutId id="2147483785" r:id="rId16"/>
  </p:sldLayoutIdLst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457200"/>
            <a:ext cx="2322513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Roboto"/>
                <a:cs typeface="Arial" pitchFamily="34" charset="0"/>
              </a:rPr>
              <a:t/>
            </a:r>
            <a:b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Roboto"/>
                <a:cs typeface="Arial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Поддерживайте своих детей. Фото: pixaba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067944" y="-7072336"/>
            <a:ext cx="3095625" cy="2066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296652" y="1115927"/>
            <a:ext cx="61206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Памятка для подростков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«Как быть эмоционально устойчивым»</a:t>
            </a:r>
            <a:endParaRPr lang="ru-RU" b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3212976" y="2207405"/>
            <a:ext cx="33843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altLang="ru-RU" dirty="0" smtClean="0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7"/>
            <a:ext cx="993323" cy="1009817"/>
          </a:xfrm>
          <a:prstGeom prst="rect">
            <a:avLst/>
          </a:prstGeom>
        </p:spPr>
      </p:pic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692696" y="240834"/>
            <a:ext cx="616530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КГУ «РЕГИОНАЛЬНЫЙ ЦЕНТР ПСИХОЛОГИЧЕСКОЙ ПОДДЕРЖКИ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kk-KZ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И ДОПОЛНИТЕЛЬНОГО </a:t>
            </a:r>
            <a:r>
              <a:rPr lang="kk-KZ" altLang="ru-RU" sz="1200" b="1" dirty="0" smtClean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ОБРАЗОВАНИЯ» УПРАВЛЕНИЯ ОБРАЗОВАНИЯ АКИМАТА КОСТАНАЙСКОЙ ОБЛАСТИ</a:t>
            </a:r>
            <a:endParaRPr kumimoji="0" lang="ru-RU" alt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356992" y="6193220"/>
            <a:ext cx="3384376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1400" dirty="0"/>
          </a:p>
          <a:p>
            <a:pPr algn="just"/>
            <a:endParaRPr lang="ru-RU" sz="1400" dirty="0" smtClean="0"/>
          </a:p>
          <a:p>
            <a:pPr algn="just"/>
            <a:endParaRPr lang="ru-RU" sz="1400" dirty="0"/>
          </a:p>
          <a:p>
            <a:pPr algn="just"/>
            <a:endParaRPr lang="ru-RU" sz="1400" dirty="0" smtClean="0"/>
          </a:p>
          <a:p>
            <a:r>
              <a:rPr lang="ru-RU" dirty="0"/>
              <a:t/>
            </a:r>
            <a:br>
              <a:rPr lang="ru-RU" dirty="0"/>
            </a:br>
            <a:endParaRPr lang="ru-RU" altLang="ru-RU" dirty="0" smtClean="0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896" y="7630550"/>
            <a:ext cx="3122488" cy="1996345"/>
          </a:xfrm>
          <a:prstGeom prst="rect">
            <a:avLst/>
          </a:prstGeom>
        </p:spPr>
      </p:pic>
      <p:sp>
        <p:nvSpPr>
          <p:cNvPr id="17" name="Прямоугольник 16"/>
          <p:cNvSpPr/>
          <p:nvPr/>
        </p:nvSpPr>
        <p:spPr>
          <a:xfrm>
            <a:off x="188640" y="5529064"/>
            <a:ext cx="292151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1400" dirty="0"/>
          </a:p>
          <a:p>
            <a:r>
              <a:rPr lang="ru-RU" dirty="0"/>
              <a:t/>
            </a:r>
            <a:br>
              <a:rPr lang="ru-RU" dirty="0"/>
            </a:br>
            <a:endParaRPr lang="ru-RU" altLang="ru-RU" dirty="0" smtClean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88640" y="2175989"/>
            <a:ext cx="6408712" cy="1224136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жизни 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каждого из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нас, независимо от возраста, пола, профессии, семейного положения, темперамента, успешности в учебе и творческой деятельности, случаются моменты, когда сложно справиться со своими эмоциями. Нас охватывает раздражение, паника, печаль…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88640" y="3591762"/>
            <a:ext cx="2520280" cy="867692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 СПРОСИШЬ, КАК НАУЧИТЬСЯ БЫТЬ СИЛЬНЫМ?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Прямая со стрелкой 7"/>
          <p:cNvCxnSpPr>
            <a:stCxn id="4" idx="3"/>
          </p:cNvCxnSpPr>
          <p:nvPr/>
        </p:nvCxnSpPr>
        <p:spPr>
          <a:xfrm flipV="1">
            <a:off x="2708920" y="4016896"/>
            <a:ext cx="648072" cy="8712"/>
          </a:xfrm>
          <a:prstGeom prst="straightConnector1">
            <a:avLst/>
          </a:prstGeom>
          <a:ln w="76200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Овал 9"/>
          <p:cNvSpPr/>
          <p:nvPr/>
        </p:nvSpPr>
        <p:spPr>
          <a:xfrm>
            <a:off x="3501008" y="3574373"/>
            <a:ext cx="3024336" cy="864096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Оставаться открытым, помнить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что ты полезен 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миру.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dirty="0"/>
          </a:p>
        </p:txBody>
      </p:sp>
      <p:sp>
        <p:nvSpPr>
          <p:cNvPr id="18" name="Овал 17"/>
          <p:cNvSpPr/>
          <p:nvPr/>
        </p:nvSpPr>
        <p:spPr>
          <a:xfrm>
            <a:off x="3573016" y="4491348"/>
            <a:ext cx="3024336" cy="864096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Простить себя за ошибки и идти дальше.</a:t>
            </a:r>
          </a:p>
        </p:txBody>
      </p:sp>
      <p:sp>
        <p:nvSpPr>
          <p:cNvPr id="19" name="Овал 18"/>
          <p:cNvSpPr/>
          <p:nvPr/>
        </p:nvSpPr>
        <p:spPr>
          <a:xfrm>
            <a:off x="3581896" y="5428790"/>
            <a:ext cx="3024336" cy="864096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Принять ситуацию и извлечь уроки.</a:t>
            </a:r>
            <a:endParaRPr lang="en-US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Овал 19"/>
          <p:cNvSpPr/>
          <p:nvPr/>
        </p:nvSpPr>
        <p:spPr>
          <a:xfrm>
            <a:off x="3581896" y="6366232"/>
            <a:ext cx="3024336" cy="864096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Дать 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возможность кому-то тебе 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помочь.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Picture 2" descr="https://yt3.ggpht.com/a/AATXAJy6R6dmve4Sz_FwwR6-6RTXJeUhzKWrxEx1IA=s900-c-k-c0xffffffff-no-rj-mo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640" y="4489170"/>
            <a:ext cx="2520280" cy="193554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sp>
        <p:nvSpPr>
          <p:cNvPr id="13" name="Прямоугольник 12"/>
          <p:cNvSpPr/>
          <p:nvPr/>
        </p:nvSpPr>
        <p:spPr>
          <a:xfrm>
            <a:off x="128043" y="6454434"/>
            <a:ext cx="3312368" cy="11821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Вот несколько 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позитивных эмоциональных жестов, которые помогут тебе самостоятельно попробовать изменить свое внутреннее состояние:</a:t>
            </a:r>
            <a:endParaRPr lang="en-US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28043" y="7736202"/>
            <a:ext cx="3312368" cy="207328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Сделай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красивую, ровную осанку: распрями плечи, грудь вперед, голову гордо подними вверх;</a:t>
            </a:r>
          </a:p>
          <a:p>
            <a:pPr algn="just"/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Улыбнись.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Удерживай улыбку как минимум 10 минут!!!</a:t>
            </a:r>
          </a:p>
          <a:p>
            <a:pPr algn="just"/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криком «Yes!»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подними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руки вверх! 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УДАЧИ ТЕБЕ!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60767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29" y="0"/>
            <a:ext cx="993323" cy="1009817"/>
          </a:xfrm>
          <a:prstGeom prst="rect">
            <a:avLst/>
          </a:prstGeom>
        </p:spPr>
      </p:pic>
      <p:sp>
        <p:nvSpPr>
          <p:cNvPr id="19" name="Rectangle 3"/>
          <p:cNvSpPr>
            <a:spLocks noChangeArrowheads="1"/>
          </p:cNvSpPr>
          <p:nvPr/>
        </p:nvSpPr>
        <p:spPr bwMode="auto">
          <a:xfrm>
            <a:off x="0" y="457200"/>
            <a:ext cx="2322513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Roboto"/>
                <a:cs typeface="Arial" pitchFamily="34" charset="0"/>
              </a:rPr>
              <a:t/>
            </a:r>
            <a:b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Roboto"/>
                <a:cs typeface="Arial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3148403" y="2207405"/>
            <a:ext cx="344894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altLang="ru-RU" sz="14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3" name="Рисунок 2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29" y="0"/>
            <a:ext cx="993323" cy="1009817"/>
          </a:xfrm>
          <a:prstGeom prst="rect">
            <a:avLst/>
          </a:prstGeom>
        </p:spPr>
      </p:pic>
      <p:sp>
        <p:nvSpPr>
          <p:cNvPr id="25" name="Прямоугольник 24"/>
          <p:cNvSpPr/>
          <p:nvPr/>
        </p:nvSpPr>
        <p:spPr>
          <a:xfrm>
            <a:off x="3212976" y="6193221"/>
            <a:ext cx="3384376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altLang="ru-RU" sz="14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188640" y="5529064"/>
            <a:ext cx="292151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/>
            </a:r>
            <a:br>
              <a:rPr lang="ru-RU" dirty="0"/>
            </a:br>
            <a:endParaRPr lang="ru-RU" altLang="ru-RU" dirty="0" smtClean="0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895" y="7725127"/>
            <a:ext cx="3157733" cy="2040380"/>
          </a:xfrm>
          <a:prstGeom prst="rect">
            <a:avLst/>
          </a:prstGeom>
        </p:spPr>
      </p:pic>
      <p:sp>
        <p:nvSpPr>
          <p:cNvPr id="30" name="Rectangle 2"/>
          <p:cNvSpPr>
            <a:spLocks noChangeArrowheads="1"/>
          </p:cNvSpPr>
          <p:nvPr/>
        </p:nvSpPr>
        <p:spPr bwMode="auto">
          <a:xfrm>
            <a:off x="808079" y="203558"/>
            <a:ext cx="593155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Қостанай облысы әкімдігі білім басқармасының «Психологиялық қолдау және қосымша білім беру өңірлік орталығы»   КММ</a:t>
            </a:r>
          </a:p>
          <a:p>
            <a:r>
              <a:rPr lang="ru-RU" dirty="0"/>
              <a:t> 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0" y="457200"/>
            <a:ext cx="2322513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Roboto"/>
                <a:cs typeface="Arial" pitchFamily="34" charset="0"/>
              </a:rPr>
              <a:t/>
            </a:r>
            <a:b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Roboto"/>
                <a:cs typeface="Arial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96652" y="872351"/>
            <a:ext cx="61206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 err="1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Жасөспірімдерге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арналған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жадынама</a:t>
            </a:r>
            <a:endParaRPr lang="ru-RU" sz="24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400" b="1" dirty="0" err="1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Қалай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эмоционалды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тұрақты</a:t>
            </a:r>
            <a:endParaRPr lang="ru-RU" sz="2400" b="1" dirty="0" smtClean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болу </a:t>
            </a:r>
            <a:r>
              <a:rPr lang="ru-RU" sz="2400" b="1" dirty="0" err="1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212976" y="2207405"/>
            <a:ext cx="33843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altLang="ru-RU" dirty="0" smtClean="0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24" name="Рисунок 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7"/>
            <a:ext cx="993323" cy="1009817"/>
          </a:xfrm>
          <a:prstGeom prst="rect">
            <a:avLst/>
          </a:prstGeom>
        </p:spPr>
      </p:pic>
      <p:sp>
        <p:nvSpPr>
          <p:cNvPr id="31" name="Прямоугольник 30"/>
          <p:cNvSpPr/>
          <p:nvPr/>
        </p:nvSpPr>
        <p:spPr>
          <a:xfrm>
            <a:off x="3356992" y="6193220"/>
            <a:ext cx="3384376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1400" dirty="0"/>
          </a:p>
          <a:p>
            <a:pPr algn="just"/>
            <a:endParaRPr lang="ru-RU" sz="1400" dirty="0" smtClean="0"/>
          </a:p>
          <a:p>
            <a:pPr algn="just"/>
            <a:endParaRPr lang="ru-RU" sz="1400" dirty="0"/>
          </a:p>
          <a:p>
            <a:pPr algn="just"/>
            <a:endParaRPr lang="ru-RU" sz="1400" dirty="0" smtClean="0"/>
          </a:p>
          <a:p>
            <a:r>
              <a:rPr lang="ru-RU" dirty="0"/>
              <a:t/>
            </a:r>
            <a:br>
              <a:rPr lang="ru-RU" dirty="0"/>
            </a:br>
            <a:endParaRPr lang="ru-RU" altLang="ru-RU" dirty="0" smtClean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188640" y="5529064"/>
            <a:ext cx="292151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1400" dirty="0"/>
          </a:p>
          <a:p>
            <a:r>
              <a:rPr lang="ru-RU" dirty="0"/>
              <a:t/>
            </a:r>
            <a:br>
              <a:rPr lang="ru-RU" dirty="0"/>
            </a:br>
            <a:endParaRPr lang="ru-RU" altLang="ru-RU" dirty="0" smtClean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188640" y="2175989"/>
            <a:ext cx="6408712" cy="1224136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Барлығымыз үшін өмірдегі, жасына қарамастан, жынысы, кәсібі, отбасылық жағдайы, темперамент, табысты оқудағы және шығармашылық қызмет, кездейсоқ төтенше жағдайларға тап сәттер күрделі қиындықтарды шешуге өз көңіл-күйінді. Біз тітіркенуді, дүрбелеңді, қайғы-қасіретті қамтиды…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188640" y="3591762"/>
            <a:ext cx="2520280" cy="867692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КҮШТІ БОЛУДЫ ҚАЛАЙ ҮЙРЕНУГЕ БОЛАДЫ ДЕП СҰРАЙСЫЗ БА?</a:t>
            </a:r>
            <a:endParaRPr lang="en-US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6" name="Прямая со стрелкой 35"/>
          <p:cNvCxnSpPr>
            <a:stCxn id="35" idx="3"/>
          </p:cNvCxnSpPr>
          <p:nvPr/>
        </p:nvCxnSpPr>
        <p:spPr>
          <a:xfrm flipV="1">
            <a:off x="2708920" y="4016896"/>
            <a:ext cx="648072" cy="8712"/>
          </a:xfrm>
          <a:prstGeom prst="straightConnector1">
            <a:avLst/>
          </a:prstGeom>
          <a:ln w="76200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Овал 36"/>
          <p:cNvSpPr/>
          <p:nvPr/>
        </p:nvSpPr>
        <p:spPr>
          <a:xfrm>
            <a:off x="3501008" y="3574373"/>
            <a:ext cx="3024336" cy="864096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Ашық 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болыңыз, әлемге пайдалы екеніңізді ұмытпаңыз.</a:t>
            </a:r>
            <a:endParaRPr lang="en-US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Овал 37"/>
          <p:cNvSpPr/>
          <p:nvPr/>
        </p:nvSpPr>
        <p:spPr>
          <a:xfrm>
            <a:off x="3573016" y="4491348"/>
            <a:ext cx="3024336" cy="864096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Қателіктер үшін өзіңізді кешіріңіз және әрі қарай жүріңіз.</a:t>
            </a:r>
            <a:endParaRPr lang="ru-RU" sz="1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Овал 38"/>
          <p:cNvSpPr/>
          <p:nvPr/>
        </p:nvSpPr>
        <p:spPr>
          <a:xfrm>
            <a:off x="3581896" y="5428790"/>
            <a:ext cx="3024336" cy="864096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Жағдайды қабылдаңыз және сабақ алыңыз.</a:t>
            </a:r>
            <a:endParaRPr lang="en-US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Овал 39"/>
          <p:cNvSpPr/>
          <p:nvPr/>
        </p:nvSpPr>
        <p:spPr>
          <a:xfrm>
            <a:off x="3581896" y="6366232"/>
            <a:ext cx="3024336" cy="864096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Сізге біреуге көмектесуге мүмкіндік беріңіз.</a:t>
            </a:r>
            <a:endParaRPr lang="en-US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1" name="Picture 2" descr="https://yt3.ggpht.com/a/AATXAJy6R6dmve4Sz_FwwR6-6RTXJeUhzKWrxEx1IA=s900-c-k-c0xffffffff-no-rj-m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120" y="4664968"/>
            <a:ext cx="2353812" cy="180770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sp>
        <p:nvSpPr>
          <p:cNvPr id="42" name="Прямоугольник 41"/>
          <p:cNvSpPr/>
          <p:nvPr/>
        </p:nvSpPr>
        <p:spPr>
          <a:xfrm>
            <a:off x="116632" y="6435160"/>
            <a:ext cx="3312368" cy="11821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Міне, сіздің ішкі күйіңізді өзгертуге көмектесетін бірнеше жағымды эмоционалды қимылдар:</a:t>
            </a:r>
            <a:endParaRPr lang="en-US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146109" y="7725127"/>
            <a:ext cx="3312368" cy="207328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Әдемі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тегіс қалып жасаңыз: иығыңызды, кеудеңізді алға созыңыз, басыңызды мақтанышпен көтеріңіз; </a:t>
            </a:r>
            <a:endParaRPr lang="ru-RU" sz="1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Нұра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Күлімсіреуді кем дегенде 10 минут ұстаңыз!!! </a:t>
            </a:r>
            <a:endParaRPr lang="ru-RU" sz="1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Айқайлап «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Yes!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қолыңызды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жоғары көтеріңіз! СІЗГЕ СӘТТІЛІК!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5231382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254</TotalTime>
  <Words>262</Words>
  <Application>Microsoft Office PowerPoint</Application>
  <PresentationFormat>Лист A4 (210x297 мм)</PresentationFormat>
  <Paragraphs>57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Аспект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RePack by Diakov</cp:lastModifiedBy>
  <cp:revision>30</cp:revision>
  <dcterms:created xsi:type="dcterms:W3CDTF">2019-10-21T11:18:40Z</dcterms:created>
  <dcterms:modified xsi:type="dcterms:W3CDTF">2021-04-23T09:03:27Z</dcterms:modified>
</cp:coreProperties>
</file>