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19088"/>
            <a:ext cx="10591800" cy="7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-1\Desktop\Новая папка (3)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425" y="-319088"/>
            <a:ext cx="10610850" cy="7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98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2021-04-26T10:44:27Z</dcterms:created>
  <dcterms:modified xsi:type="dcterms:W3CDTF">2021-04-26T10:44:44Z</dcterms:modified>
</cp:coreProperties>
</file>