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-304800"/>
            <a:ext cx="10601326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1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-309563"/>
            <a:ext cx="10601326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55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2021-04-26T10:34:38Z</dcterms:created>
  <dcterms:modified xsi:type="dcterms:W3CDTF">2021-04-26T10:35:55Z</dcterms:modified>
</cp:coreProperties>
</file>